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7" r:id="rId4"/>
    <p:sldId id="268" r:id="rId5"/>
    <p:sldId id="271" r:id="rId6"/>
    <p:sldId id="273" r:id="rId7"/>
    <p:sldId id="266" r:id="rId8"/>
    <p:sldId id="262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11" userDrawn="1">
          <p15:clr>
            <a:srgbClr val="A4A3A4"/>
          </p15:clr>
        </p15:guide>
        <p15:guide id="4" pos="12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15E"/>
    <a:srgbClr val="81C3FF"/>
    <a:srgbClr val="B2CDE8"/>
    <a:srgbClr val="265480"/>
    <a:srgbClr val="435971"/>
    <a:srgbClr val="8DA3BB"/>
    <a:srgbClr val="7F98B3"/>
    <a:srgbClr val="616365"/>
    <a:srgbClr val="BFBFBF"/>
    <a:srgbClr val="34A1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72"/>
      </p:cViewPr>
      <p:guideLst>
        <p:guide orient="horz" pos="2160"/>
        <p:guide pos="3840"/>
        <p:guide pos="211"/>
        <p:guide pos="127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463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25343F-98C1-4562-9007-F9508C1A5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3E0B56C-8664-4B1B-8717-CFDF687516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4E57C99-E295-468E-85E6-52059783D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1FC798-6303-43F3-8C16-E9D73EB1F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C57FC6-F206-42F5-9A9B-F90149440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4500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A23C91-222B-4FDD-81C5-B98B92BBC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53025B-47A5-4FA7-AD8B-C83D6B2DD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10F618-E825-4C9E-89CA-A505C3D12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6DA671D-A94C-4DDA-B49A-F0EB6C457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899853-3839-4EC7-A5B4-7060997D6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78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942DA-5C1A-462D-B8E9-62B0FE5D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7653D9-E41D-4480-8DCC-0D4159D6BF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2A4981-980B-4FCC-8DDF-1B29F0920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D7DECB0-467C-4920-96A0-4873DB910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00350E-7FA5-4215-93E6-DD494AD84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370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D6457C-A37D-44CF-B963-166E51785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2B1ABEA-CACC-428D-BE22-04818F60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2021/10/12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4AC904-5CC9-42C4-870C-33DD33679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079898-0328-4D9F-A377-90DF6840E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40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06C7C5A-C540-4A50-B595-E26432277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2021/10/12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20C042-032D-4BC2-B546-63EDC964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99BC5D0-3B30-417F-8C1A-9C4E82E03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A08F3-3E9F-4425-804A-FD4484FBB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6CF539-64E9-410D-85D9-097BA7ABD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6CFA674-F518-4499-A025-5FA9BB1CC1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5314CF1-10DB-4765-946B-38A05097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203BA1-5BC5-4AA2-BB6A-25E6537AB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D03CB1-9204-4752-ACFD-50BD3B57C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029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1AD623-AFBB-451F-9E36-B8ECE6EDF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87AFC29-B2A6-4D88-8322-31CCF9AB5B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E3FE49-0DDA-459D-AA6F-376916783F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E5513F0-B20A-4ECC-ADFF-C6CC83642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838F6-B13F-435A-94AA-3850E9EF17F1}" type="datetimeFigureOut">
              <a:rPr lang="zh-CN" altLang="en-US" smtClean="0"/>
              <a:t>2021/10/12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C2987F-2509-4D55-9E7B-33E9FAE8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A9B67B-AC43-455E-92B8-FE688C592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8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55D08E-3823-4D9A-89F4-BAD20B286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C719FC-C686-4504-A68F-826CE5B970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70C7F-10C2-4BD8-A44F-B4F670A16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838F6-B13F-435A-94AA-3850E9EF17F1}" type="datetimeFigureOut">
              <a:rPr lang="zh-CN" altLang="en-US" smtClean="0"/>
              <a:t>2021/10/12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C2DC1F-5854-4528-B50F-6829E5965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E71FB1-2B6B-4474-9174-573AD07D16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2085B-907B-4684-AE56-A030BDE4AE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38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  <p:sldLayoutId id="2147483656" r:id="rId6"/>
    <p:sldLayoutId id="2147483657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3A7C25A-9F26-4905-9676-15490931DB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94"/>
            <a:ext cx="12193057" cy="6858594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B90DE1FD-8234-4268-B08F-4BF76A90C53A}"/>
              </a:ext>
            </a:extLst>
          </p:cNvPr>
          <p:cNvGrpSpPr/>
          <p:nvPr/>
        </p:nvGrpSpPr>
        <p:grpSpPr>
          <a:xfrm>
            <a:off x="3541471" y="2352530"/>
            <a:ext cx="5109091" cy="2150131"/>
            <a:chOff x="3541471" y="1342291"/>
            <a:chExt cx="5109091" cy="2150131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2DBE977-6D79-42ED-8531-528BD3AE7E3E}"/>
                </a:ext>
              </a:extLst>
            </p:cNvPr>
            <p:cNvSpPr/>
            <p:nvPr/>
          </p:nvSpPr>
          <p:spPr>
            <a:xfrm>
              <a:off x="5153704" y="3123090"/>
              <a:ext cx="138582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</a:rPr>
                <a:t>10.11, 2021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F4C2632A-64DF-406F-B82F-FF8E4D72BDAD}"/>
                </a:ext>
              </a:extLst>
            </p:cNvPr>
            <p:cNvSpPr txBox="1"/>
            <p:nvPr/>
          </p:nvSpPr>
          <p:spPr>
            <a:xfrm>
              <a:off x="3541471" y="1342291"/>
              <a:ext cx="510909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800" b="1" dirty="0">
                  <a:solidFill>
                    <a:schemeClr val="bg1"/>
                  </a:solidFill>
                </a:rPr>
                <a:t>休闲小游戏计算器</a:t>
              </a:r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D184B245-BE1B-423C-B3BE-1DBEF58741AE}"/>
              </a:ext>
            </a:extLst>
          </p:cNvPr>
          <p:cNvSpPr/>
          <p:nvPr/>
        </p:nvSpPr>
        <p:spPr>
          <a:xfrm>
            <a:off x="7847981" y="4197861"/>
            <a:ext cx="1890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</a:rPr>
              <a:t>向怡然     安津毅</a:t>
            </a:r>
          </a:p>
        </p:txBody>
      </p:sp>
    </p:spTree>
    <p:extLst>
      <p:ext uri="{BB962C8B-B14F-4D97-AF65-F5344CB8AC3E}">
        <p14:creationId xmlns:p14="http://schemas.microsoft.com/office/powerpoint/2010/main" val="2318139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FA91913-43DB-4E5A-921A-47FA5535D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58594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BEFD75EE-69D0-46C6-8111-B4AC8E53755D}"/>
              </a:ext>
            </a:extLst>
          </p:cNvPr>
          <p:cNvGrpSpPr/>
          <p:nvPr/>
        </p:nvGrpSpPr>
        <p:grpSpPr>
          <a:xfrm>
            <a:off x="8491726" y="1119528"/>
            <a:ext cx="3143873" cy="3905507"/>
            <a:chOff x="981074" y="581827"/>
            <a:chExt cx="3143873" cy="3905507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A9990C9D-4EDD-4AC9-BE62-75F7D03F8B6A}"/>
                </a:ext>
              </a:extLst>
            </p:cNvPr>
            <p:cNvSpPr txBox="1"/>
            <p:nvPr/>
          </p:nvSpPr>
          <p:spPr>
            <a:xfrm>
              <a:off x="981074" y="581827"/>
              <a:ext cx="2438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B62629-6C96-4100-BD9A-68D2BE760F8C}"/>
                </a:ext>
              </a:extLst>
            </p:cNvPr>
            <p:cNvCxnSpPr/>
            <p:nvPr/>
          </p:nvCxnSpPr>
          <p:spPr>
            <a:xfrm>
              <a:off x="1206817" y="1105047"/>
              <a:ext cx="16573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C774898-C72C-4A1E-B9F9-D5E166236ED1}"/>
                </a:ext>
              </a:extLst>
            </p:cNvPr>
            <p:cNvSpPr txBox="1"/>
            <p:nvPr/>
          </p:nvSpPr>
          <p:spPr>
            <a:xfrm>
              <a:off x="981075" y="1489071"/>
              <a:ext cx="27432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加减乘除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DB4B2093-D283-47B4-A55C-3A9E1C058EB9}"/>
                </a:ext>
              </a:extLst>
            </p:cNvPr>
            <p:cNvSpPr txBox="1"/>
            <p:nvPr/>
          </p:nvSpPr>
          <p:spPr>
            <a:xfrm>
              <a:off x="981074" y="2110080"/>
              <a:ext cx="3143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altLang="zh-CN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csc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()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、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rad()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、</a:t>
              </a:r>
              <a:r>
                <a:rPr lang="en-US" altLang="zh-CN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sec()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、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sin()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、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cos()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、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tan()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06A1220-0B12-46A8-A50D-5CBEEC6049A5}"/>
                </a:ext>
              </a:extLst>
            </p:cNvPr>
            <p:cNvSpPr txBox="1"/>
            <p:nvPr/>
          </p:nvSpPr>
          <p:spPr>
            <a:xfrm>
              <a:off x="981075" y="3656337"/>
              <a:ext cx="274320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en-US" altLang="zh-CN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x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^y  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、 √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x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、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x!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、平方、倒数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B80CD6C-4FB7-4251-9227-A7FBD78CFA57}"/>
              </a:ext>
            </a:extLst>
          </p:cNvPr>
          <p:cNvSpPr txBox="1"/>
          <p:nvPr/>
        </p:nvSpPr>
        <p:spPr>
          <a:xfrm>
            <a:off x="8491726" y="3605575"/>
            <a:ext cx="2743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>
                <a:solidFill>
                  <a:schemeClr val="bg1"/>
                </a:solidFill>
                <a:latin typeface="微软雅黑 Light"/>
                <a:ea typeface="微软雅黑 Light"/>
              </a:rPr>
              <a:t>l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n()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、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lg()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C79E36C-6EB6-4A9D-BB9A-086A49325FC6}"/>
              </a:ext>
            </a:extLst>
          </p:cNvPr>
          <p:cNvSpPr txBox="1"/>
          <p:nvPr/>
        </p:nvSpPr>
        <p:spPr>
          <a:xfrm>
            <a:off x="8491726" y="5136218"/>
            <a:ext cx="2743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AC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、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</a:rPr>
              <a:t>←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638F96E-943B-4828-B955-BDC0714FA080}"/>
              </a:ext>
            </a:extLst>
          </p:cNvPr>
          <p:cNvSpPr txBox="1"/>
          <p:nvPr/>
        </p:nvSpPr>
        <p:spPr>
          <a:xfrm>
            <a:off x="8491726" y="5802002"/>
            <a:ext cx="2743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>
                <a:solidFill>
                  <a:schemeClr val="bg1"/>
                </a:solidFill>
                <a:latin typeface="微软雅黑 Light"/>
                <a:ea typeface="微软雅黑 Light"/>
              </a:rPr>
              <a:t>e</a:t>
            </a:r>
            <a:r>
              <a:rPr lang="zh-CN" altLang="en-US" sz="2400" dirty="0">
                <a:solidFill>
                  <a:schemeClr val="bg1"/>
                </a:solidFill>
                <a:latin typeface="微软雅黑 Light"/>
                <a:ea typeface="微软雅黑 Light"/>
              </a:rPr>
              <a:t>、</a:t>
            </a:r>
            <a:r>
              <a:rPr lang="el-GR" altLang="zh-CN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π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3276085-51A7-4C8C-B737-A6A76D05CD38}"/>
              </a:ext>
            </a:extLst>
          </p:cNvPr>
          <p:cNvSpPr txBox="1"/>
          <p:nvPr/>
        </p:nvSpPr>
        <p:spPr>
          <a:xfrm>
            <a:off x="8282722" y="313233"/>
            <a:ext cx="35943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+mj-ea"/>
                <a:ea typeface="+mj-ea"/>
              </a:rPr>
              <a:t>基本计算器</a:t>
            </a:r>
            <a:endParaRPr kumimoji="0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854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FA91913-43DB-4E5A-921A-47FA5535D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58594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BEFD75EE-69D0-46C6-8111-B4AC8E53755D}"/>
              </a:ext>
            </a:extLst>
          </p:cNvPr>
          <p:cNvGrpSpPr/>
          <p:nvPr/>
        </p:nvGrpSpPr>
        <p:grpSpPr>
          <a:xfrm>
            <a:off x="7698127" y="592454"/>
            <a:ext cx="4206507" cy="2290832"/>
            <a:chOff x="187475" y="54753"/>
            <a:chExt cx="4206507" cy="2290832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CF5C738-440A-40B4-88F8-1E2039F68A8C}"/>
                </a:ext>
              </a:extLst>
            </p:cNvPr>
            <p:cNvSpPr txBox="1"/>
            <p:nvPr/>
          </p:nvSpPr>
          <p:spPr>
            <a:xfrm>
              <a:off x="187475" y="54753"/>
              <a:ext cx="4206507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400" b="1">
                  <a:solidFill>
                    <a:schemeClr val="bg1"/>
                  </a:solidFill>
                  <a:latin typeface="+mj-ea"/>
                  <a:ea typeface="+mj-ea"/>
                </a:rPr>
                <a:t>计算器附加</a:t>
              </a:r>
              <a:r>
                <a:rPr lang="zh-CN" altLang="en-US" sz="4400" b="1" dirty="0">
                  <a:solidFill>
                    <a:schemeClr val="bg1"/>
                  </a:solidFill>
                  <a:latin typeface="+mj-ea"/>
                  <a:ea typeface="+mj-ea"/>
                </a:rPr>
                <a:t>功能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A9990C9D-4EDD-4AC9-BE62-75F7D03F8B6A}"/>
                </a:ext>
              </a:extLst>
            </p:cNvPr>
            <p:cNvSpPr txBox="1"/>
            <p:nvPr/>
          </p:nvSpPr>
          <p:spPr>
            <a:xfrm>
              <a:off x="1288570" y="947304"/>
              <a:ext cx="2438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B62629-6C96-4100-BD9A-68D2BE760F8C}"/>
                </a:ext>
              </a:extLst>
            </p:cNvPr>
            <p:cNvCxnSpPr/>
            <p:nvPr/>
          </p:nvCxnSpPr>
          <p:spPr>
            <a:xfrm>
              <a:off x="1462054" y="1470524"/>
              <a:ext cx="16573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CC774898-C72C-4A1E-B9F9-D5E166236ED1}"/>
                </a:ext>
              </a:extLst>
            </p:cNvPr>
            <p:cNvSpPr txBox="1"/>
            <p:nvPr/>
          </p:nvSpPr>
          <p:spPr>
            <a:xfrm>
              <a:off x="720533" y="1883920"/>
              <a:ext cx="35744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lang="zh-CN" altLang="en-US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进制转换（</a:t>
              </a:r>
              <a:r>
                <a:rPr lang="en-US" altLang="zh-CN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10-2-16-8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 Light"/>
                  <a:ea typeface="微软雅黑 Light"/>
                </a:rPr>
                <a:t>）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1710236E-6654-4B00-B5C3-94086D3E9887}"/>
              </a:ext>
            </a:extLst>
          </p:cNvPr>
          <p:cNvSpPr txBox="1"/>
          <p:nvPr/>
        </p:nvSpPr>
        <p:spPr>
          <a:xfrm>
            <a:off x="8231184" y="3461058"/>
            <a:ext cx="35744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 Light"/>
                <a:ea typeface="微软雅黑 Light"/>
                <a:cs typeface="+mn-cs"/>
              </a:rPr>
              <a:t>计算斐波那契数</a:t>
            </a:r>
          </a:p>
        </p:txBody>
      </p:sp>
    </p:spTree>
    <p:extLst>
      <p:ext uri="{BB962C8B-B14F-4D97-AF65-F5344CB8AC3E}">
        <p14:creationId xmlns:p14="http://schemas.microsoft.com/office/powerpoint/2010/main" val="365979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FA91913-43DB-4E5A-921A-47FA5535D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58594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BEFD75EE-69D0-46C6-8111-B4AC8E53755D}"/>
              </a:ext>
            </a:extLst>
          </p:cNvPr>
          <p:cNvGrpSpPr/>
          <p:nvPr/>
        </p:nvGrpSpPr>
        <p:grpSpPr>
          <a:xfrm>
            <a:off x="8091054" y="313233"/>
            <a:ext cx="3143873" cy="3624942"/>
            <a:chOff x="580402" y="-224468"/>
            <a:chExt cx="3143873" cy="3624942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CF5C738-440A-40B4-88F8-1E2039F68A8C}"/>
                </a:ext>
              </a:extLst>
            </p:cNvPr>
            <p:cNvSpPr txBox="1"/>
            <p:nvPr/>
          </p:nvSpPr>
          <p:spPr>
            <a:xfrm>
              <a:off x="772070" y="-224468"/>
              <a:ext cx="2647405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+mj-ea"/>
                  <a:ea typeface="+mj-ea"/>
                </a:rPr>
                <a:t>游戏功能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A9990C9D-4EDD-4AC9-BE62-75F7D03F8B6A}"/>
                </a:ext>
              </a:extLst>
            </p:cNvPr>
            <p:cNvSpPr txBox="1"/>
            <p:nvPr/>
          </p:nvSpPr>
          <p:spPr>
            <a:xfrm>
              <a:off x="981074" y="581827"/>
              <a:ext cx="2438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B62629-6C96-4100-BD9A-68D2BE760F8C}"/>
                </a:ext>
              </a:extLst>
            </p:cNvPr>
            <p:cNvCxnSpPr/>
            <p:nvPr/>
          </p:nvCxnSpPr>
          <p:spPr>
            <a:xfrm>
              <a:off x="1206817" y="1105047"/>
              <a:ext cx="16573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DB4B2093-D283-47B4-A55C-3A9E1C058EB9}"/>
                </a:ext>
              </a:extLst>
            </p:cNvPr>
            <p:cNvSpPr txBox="1"/>
            <p:nvPr/>
          </p:nvSpPr>
          <p:spPr>
            <a:xfrm>
              <a:off x="580402" y="1955679"/>
              <a:ext cx="31438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数字华容道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/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八数码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06A1220-0B12-46A8-A50D-5CBEEC6049A5}"/>
                </a:ext>
              </a:extLst>
            </p:cNvPr>
            <p:cNvSpPr txBox="1"/>
            <p:nvPr/>
          </p:nvSpPr>
          <p:spPr>
            <a:xfrm>
              <a:off x="580402" y="2938809"/>
              <a:ext cx="274320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9x9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数独</a:t>
              </a: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8616891E-2B18-4217-9401-4B5F9EECF166}"/>
              </a:ext>
            </a:extLst>
          </p:cNvPr>
          <p:cNvSpPr txBox="1"/>
          <p:nvPr/>
        </p:nvSpPr>
        <p:spPr>
          <a:xfrm>
            <a:off x="8091054" y="4459640"/>
            <a:ext cx="27432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sz="2400" dirty="0">
                <a:solidFill>
                  <a:schemeClr val="bg1"/>
                </a:solidFill>
                <a:latin typeface="微软雅黑 Light"/>
                <a:ea typeface="微软雅黑 Light"/>
              </a:rPr>
              <a:t>猜数字小游戏测反应速度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C523DB3-3F8A-41F1-92C9-5B8EA436D15C}"/>
              </a:ext>
            </a:extLst>
          </p:cNvPr>
          <p:cNvSpPr txBox="1"/>
          <p:nvPr/>
        </p:nvSpPr>
        <p:spPr>
          <a:xfrm>
            <a:off x="8091054" y="5713770"/>
            <a:ext cx="27432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 sz="2400" dirty="0">
                <a:solidFill>
                  <a:schemeClr val="bg1"/>
                </a:solidFill>
                <a:latin typeface="微软雅黑 Light"/>
                <a:ea typeface="微软雅黑 Light"/>
              </a:rPr>
              <a:t>2048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 Light"/>
              <a:ea typeface="微软雅黑 Ligh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9382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8FA91913-43DB-4E5A-921A-47FA5535D7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58594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BEFD75EE-69D0-46C6-8111-B4AC8E53755D}"/>
              </a:ext>
            </a:extLst>
          </p:cNvPr>
          <p:cNvGrpSpPr/>
          <p:nvPr/>
        </p:nvGrpSpPr>
        <p:grpSpPr>
          <a:xfrm>
            <a:off x="7893447" y="899840"/>
            <a:ext cx="3736558" cy="3906104"/>
            <a:chOff x="382795" y="362139"/>
            <a:chExt cx="3736558" cy="3906104"/>
          </a:xfrm>
        </p:grpSpPr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3CF5C738-440A-40B4-88F8-1E2039F68A8C}"/>
                </a:ext>
              </a:extLst>
            </p:cNvPr>
            <p:cNvSpPr txBox="1"/>
            <p:nvPr/>
          </p:nvSpPr>
          <p:spPr>
            <a:xfrm>
              <a:off x="382795" y="362139"/>
              <a:ext cx="373655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400" b="1" dirty="0">
                  <a:solidFill>
                    <a:schemeClr val="bg1"/>
                  </a:solidFill>
                  <a:latin typeface="+mj-ea"/>
                  <a:ea typeface="+mj-ea"/>
                </a:rPr>
                <a:t>游戏附加功能</a:t>
              </a:r>
              <a:endPara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A9990C9D-4EDD-4AC9-BE62-75F7D03F8B6A}"/>
                </a:ext>
              </a:extLst>
            </p:cNvPr>
            <p:cNvSpPr txBox="1"/>
            <p:nvPr/>
          </p:nvSpPr>
          <p:spPr>
            <a:xfrm>
              <a:off x="1031874" y="1074271"/>
              <a:ext cx="2438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endParaRPr>
            </a:p>
          </p:txBody>
        </p: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20B62629-6C96-4100-BD9A-68D2BE760F8C}"/>
                </a:ext>
              </a:extLst>
            </p:cNvPr>
            <p:cNvCxnSpPr/>
            <p:nvPr/>
          </p:nvCxnSpPr>
          <p:spPr>
            <a:xfrm>
              <a:off x="1257617" y="1597491"/>
              <a:ext cx="16573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DB4B2093-D283-47B4-A55C-3A9E1C058EB9}"/>
                </a:ext>
              </a:extLst>
            </p:cNvPr>
            <p:cNvSpPr txBox="1"/>
            <p:nvPr/>
          </p:nvSpPr>
          <p:spPr>
            <a:xfrm>
              <a:off x="580402" y="2286535"/>
              <a:ext cx="314387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数字华容道</a:t>
              </a: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/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八数码解题攻略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06A1220-0B12-46A8-A50D-5CBEEC6049A5}"/>
                </a:ext>
              </a:extLst>
            </p:cNvPr>
            <p:cNvSpPr txBox="1"/>
            <p:nvPr/>
          </p:nvSpPr>
          <p:spPr>
            <a:xfrm>
              <a:off x="580402" y="3806578"/>
              <a:ext cx="31438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marR="0" lvl="0" indent="-34290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9x9</a:t>
              </a: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 Light"/>
                  <a:ea typeface="微软雅黑 Light"/>
                  <a:cs typeface="+mn-cs"/>
                </a:rPr>
                <a:t>数独解题攻略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049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8FC6354C-2B59-4B41-9968-F73E6BF90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D19DE31-2EAF-43D5-A3F8-4369C2049DF3}"/>
              </a:ext>
            </a:extLst>
          </p:cNvPr>
          <p:cNvSpPr txBox="1"/>
          <p:nvPr/>
        </p:nvSpPr>
        <p:spPr>
          <a:xfrm>
            <a:off x="4772560" y="2799033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</a:rPr>
              <a:t>作品展示</a:t>
            </a:r>
          </a:p>
        </p:txBody>
      </p:sp>
    </p:spTree>
    <p:extLst>
      <p:ext uri="{BB962C8B-B14F-4D97-AF65-F5344CB8AC3E}">
        <p14:creationId xmlns:p14="http://schemas.microsoft.com/office/powerpoint/2010/main" val="3710781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9F53419A-E8BF-4148-BEF4-0430C67BA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057" cy="6858594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612F6F67-F41A-48E2-9327-909AB82105F2}"/>
              </a:ext>
            </a:extLst>
          </p:cNvPr>
          <p:cNvSpPr/>
          <p:nvPr/>
        </p:nvSpPr>
        <p:spPr>
          <a:xfrm>
            <a:off x="1202782" y="464290"/>
            <a:ext cx="4292539" cy="43434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F648952-487C-45BA-930D-EC2EF339BE8E}"/>
              </a:ext>
            </a:extLst>
          </p:cNvPr>
          <p:cNvSpPr txBox="1"/>
          <p:nvPr/>
        </p:nvSpPr>
        <p:spPr>
          <a:xfrm>
            <a:off x="2915804" y="487561"/>
            <a:ext cx="644877" cy="369332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优点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082E761-A32A-4982-A130-B20681941D49}"/>
              </a:ext>
            </a:extLst>
          </p:cNvPr>
          <p:cNvSpPr/>
          <p:nvPr/>
        </p:nvSpPr>
        <p:spPr>
          <a:xfrm>
            <a:off x="6923527" y="464290"/>
            <a:ext cx="4292539" cy="434340"/>
          </a:xfrm>
          <a:prstGeom prst="rect">
            <a:avLst/>
          </a:prstGeom>
          <a:solidFill>
            <a:srgbClr val="265480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6AB145E-18FC-4668-8EAC-7185EA530386}"/>
              </a:ext>
            </a:extLst>
          </p:cNvPr>
          <p:cNvSpPr txBox="1"/>
          <p:nvPr/>
        </p:nvSpPr>
        <p:spPr>
          <a:xfrm>
            <a:off x="8747357" y="496794"/>
            <a:ext cx="644877" cy="369332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</a:rPr>
              <a:t>缺点</a:t>
            </a:r>
          </a:p>
        </p:txBody>
      </p:sp>
      <p:sp>
        <p:nvSpPr>
          <p:cNvPr id="57" name="箭头: 五边形 56">
            <a:extLst>
              <a:ext uri="{FF2B5EF4-FFF2-40B4-BE49-F238E27FC236}">
                <a16:creationId xmlns:a16="http://schemas.microsoft.com/office/drawing/2014/main" id="{E395A566-DAC2-4926-894E-46A5CF88E3CA}"/>
              </a:ext>
            </a:extLst>
          </p:cNvPr>
          <p:cNvSpPr/>
          <p:nvPr/>
        </p:nvSpPr>
        <p:spPr>
          <a:xfrm>
            <a:off x="1670270" y="1530635"/>
            <a:ext cx="3357562" cy="678180"/>
          </a:xfrm>
          <a:prstGeom prst="homePlate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47B1F4EA-D89D-449D-A7E2-13FDA1BE3886}"/>
              </a:ext>
            </a:extLst>
          </p:cNvPr>
          <p:cNvSpPr/>
          <p:nvPr/>
        </p:nvSpPr>
        <p:spPr>
          <a:xfrm>
            <a:off x="1711663" y="4775200"/>
            <a:ext cx="3053157" cy="846920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箭头: V 形 58">
            <a:extLst>
              <a:ext uri="{FF2B5EF4-FFF2-40B4-BE49-F238E27FC236}">
                <a16:creationId xmlns:a16="http://schemas.microsoft.com/office/drawing/2014/main" id="{33A0C771-C4A4-43E0-89A2-154C30C0B791}"/>
              </a:ext>
            </a:extLst>
          </p:cNvPr>
          <p:cNvSpPr/>
          <p:nvPr/>
        </p:nvSpPr>
        <p:spPr>
          <a:xfrm>
            <a:off x="7378570" y="1530635"/>
            <a:ext cx="3357562" cy="678180"/>
          </a:xfrm>
          <a:prstGeom prst="chevron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FAB4BA2C-3BD0-4498-970E-F859A83BBBC6}"/>
              </a:ext>
            </a:extLst>
          </p:cNvPr>
          <p:cNvSpPr/>
          <p:nvPr/>
        </p:nvSpPr>
        <p:spPr>
          <a:xfrm>
            <a:off x="7543216" y="4775198"/>
            <a:ext cx="3053157" cy="846921"/>
          </a:xfrm>
          <a:prstGeom prst="rect">
            <a:avLst/>
          </a:prstGeom>
          <a:solidFill>
            <a:srgbClr val="00315E"/>
          </a:solidFill>
          <a:ln w="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A76BE9F1-09F8-4790-BA85-6A8CB80D3A58}"/>
              </a:ext>
            </a:extLst>
          </p:cNvPr>
          <p:cNvSpPr txBox="1"/>
          <p:nvPr/>
        </p:nvSpPr>
        <p:spPr>
          <a:xfrm>
            <a:off x="1841094" y="2488005"/>
            <a:ext cx="2780077" cy="1881990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画面极简，清新无广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功能齐全，摸鱼必备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多种睿智小游戏集合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79A709A5-7061-4ADA-88F6-2024AEE8A3A0}"/>
              </a:ext>
            </a:extLst>
          </p:cNvPr>
          <p:cNvSpPr txBox="1"/>
          <p:nvPr/>
        </p:nvSpPr>
        <p:spPr>
          <a:xfrm>
            <a:off x="7722042" y="2476956"/>
            <a:ext cx="2254292" cy="2343655"/>
          </a:xfrm>
          <a:prstGeom prst="rect">
            <a:avLst/>
          </a:prstGeom>
          <a:noFill/>
        </p:spPr>
        <p:txBody>
          <a:bodyPr wrap="none" lIns="90000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数独输入繁琐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Ui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界面有待优化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869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8FC6354C-2B59-4B41-9968-F73E6BF90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9" y="-297"/>
            <a:ext cx="12193057" cy="6858594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131CA6F0-FD9F-4423-BE34-5F4BEF82E9DE}"/>
              </a:ext>
            </a:extLst>
          </p:cNvPr>
          <p:cNvGrpSpPr/>
          <p:nvPr/>
        </p:nvGrpSpPr>
        <p:grpSpPr>
          <a:xfrm>
            <a:off x="4180187" y="2555627"/>
            <a:ext cx="3831626" cy="1287467"/>
            <a:chOff x="4180187" y="1297301"/>
            <a:chExt cx="3831626" cy="1287467"/>
          </a:xfrm>
        </p:grpSpPr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93BD4080-4A04-4A1C-989F-AD5334DE7578}"/>
                </a:ext>
              </a:extLst>
            </p:cNvPr>
            <p:cNvSpPr txBox="1"/>
            <p:nvPr/>
          </p:nvSpPr>
          <p:spPr>
            <a:xfrm>
              <a:off x="5542002" y="129730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</a:rPr>
                <a:t>感谢观看</a:t>
              </a:r>
              <a:endParaRPr lang="en-US" altLang="zh-CN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CD19DE31-2EAF-43D5-A3F8-4369C2049DF3}"/>
                </a:ext>
              </a:extLst>
            </p:cNvPr>
            <p:cNvSpPr txBox="1"/>
            <p:nvPr/>
          </p:nvSpPr>
          <p:spPr>
            <a:xfrm>
              <a:off x="4180187" y="1753771"/>
              <a:ext cx="383162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800" b="1" dirty="0">
                  <a:solidFill>
                    <a:schemeClr val="bg1"/>
                  </a:solidFill>
                </a:rPr>
                <a:t>THANK YOU</a:t>
              </a:r>
              <a:endParaRPr lang="zh-CN" altLang="en-US" sz="48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0978818"/>
      </p:ext>
    </p:extLst>
  </p:cSld>
  <p:clrMapOvr>
    <a:masterClrMapping/>
  </p:clrMapOvr>
</p:sld>
</file>

<file path=ppt/theme/theme1.xml><?xml version="1.0" encoding="utf-8"?>
<a:theme xmlns:a="http://schemas.openxmlformats.org/drawingml/2006/main" name="学术风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3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</TotalTime>
  <Words>142</Words>
  <Application>Microsoft Office PowerPoint</Application>
  <PresentationFormat>宽屏</PresentationFormat>
  <Paragraphs>36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微软雅黑</vt:lpstr>
      <vt:lpstr>微软雅黑 Light</vt:lpstr>
      <vt:lpstr>Arial</vt:lpstr>
      <vt:lpstr>学术风主题​​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云蛟 邵</dc:creator>
  <cp:lastModifiedBy>yiran xiang</cp:lastModifiedBy>
  <cp:revision>57</cp:revision>
  <dcterms:created xsi:type="dcterms:W3CDTF">2019-05-05T12:57:03Z</dcterms:created>
  <dcterms:modified xsi:type="dcterms:W3CDTF">2021-10-12T03:10:24Z</dcterms:modified>
</cp:coreProperties>
</file>

<file path=docProps/thumbnail.jpeg>
</file>